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7AD29-2096-43CB-A21E-F69664203035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A71DE-4474-499E-A995-D2B754D9E8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series</a:t>
            </a:r>
          </a:p>
        </p:txBody>
      </p:sp>
      <p:pic>
        <p:nvPicPr>
          <p:cNvPr id="15365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905000"/>
            <a:ext cx="533400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\noindent For $|a| &lt; 1$&#10;$$ \sum^{\infty}_{k=0} a^k = \frac{1}{1-a} $$&#10;$$ \sum^{c}_{k=0} a^k = \frac{1-a^{c+1}}{1-a} $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54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20"/>
  <p:tag name="PICTUREFILESIZE" val="3049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Geometric series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Geometric series</dc:title>
  <dc:creator>Alan Huang</dc:creator>
  <cp:lastModifiedBy>Alan Huang</cp:lastModifiedBy>
  <cp:revision>1</cp:revision>
  <dcterms:created xsi:type="dcterms:W3CDTF">2008-08-15T05:07:01Z</dcterms:created>
  <dcterms:modified xsi:type="dcterms:W3CDTF">2008-08-15T05:07:07Z</dcterms:modified>
</cp:coreProperties>
</file>