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Default Extension="png" ContentType="image/png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DD33C-F9D3-4704-9B59-7CA172C8F974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1EC70-1F1C-4FA9-8485-46113BC6DB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Special signals: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Sinc:</a:t>
            </a:r>
          </a:p>
          <a:p>
            <a:pPr>
              <a:buFontTx/>
              <a:buNone/>
            </a:pPr>
            <a:endParaRPr lang="en-US" sz="2400"/>
          </a:p>
          <a:p>
            <a:r>
              <a:rPr lang="en-US" sz="2400"/>
              <a:t>Delta function:</a:t>
            </a:r>
          </a:p>
          <a:p>
            <a:endParaRPr lang="en-US" sz="2400"/>
          </a:p>
          <a:p>
            <a:r>
              <a:rPr lang="en-US" sz="2400"/>
              <a:t>Unit step (CT):</a:t>
            </a:r>
          </a:p>
          <a:p>
            <a:endParaRPr lang="en-US" sz="2400"/>
          </a:p>
          <a:p>
            <a:r>
              <a:rPr lang="en-US" sz="2400"/>
              <a:t>Unit sample:</a:t>
            </a:r>
          </a:p>
          <a:p>
            <a:endParaRPr lang="en-US" sz="2400"/>
          </a:p>
          <a:p>
            <a:r>
              <a:rPr lang="en-US" sz="2400"/>
              <a:t>Unit step (DT): </a:t>
            </a:r>
          </a:p>
          <a:p>
            <a:pPr>
              <a:buFontTx/>
              <a:buNone/>
            </a:pPr>
            <a:endParaRPr lang="en-US" sz="2400"/>
          </a:p>
        </p:txBody>
      </p:sp>
      <p:pic>
        <p:nvPicPr>
          <p:cNvPr id="12292" name="Picture 4" descr="TP_tmp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1600200"/>
            <a:ext cx="2895600" cy="569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3" name="Picture 5" descr="TP_tm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3942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4" name="Picture 6" descr="TP_tmp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4400" y="53848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5" name="Picture 7" descr="TP_tmp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4400" y="35052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6" name="Picture 8" descr="TP_tmp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590800"/>
            <a:ext cx="23876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 descr="TP_tmp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438400"/>
            <a:ext cx="26670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09600" y="6248400"/>
            <a:ext cx="7848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Note: </a:t>
            </a:r>
            <a:r>
              <a:rPr lang="en-US" i="1">
                <a:latin typeface="Symbol" pitchFamily="18" charset="2"/>
                <a:sym typeface="Symbol" pitchFamily="18" charset="2"/>
              </a:rPr>
              <a:t></a:t>
            </a:r>
            <a:r>
              <a:rPr lang="en-US" i="1"/>
              <a:t>[t] = d/dt u[t]      </a:t>
            </a:r>
            <a:r>
              <a:rPr lang="en-US"/>
              <a:t>and          </a:t>
            </a:r>
            <a:r>
              <a:rPr lang="en-US" i="1"/>
              <a:t>d[n] = u[n] – u[n-1]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Special signals:</a:t>
            </a:r>
            <a:br>
              <a:rPr lang="en-US" sz="3200"/>
            </a:br>
            <a:r>
              <a:rPr lang="en-US" sz="3200" i="1"/>
              <a:t>Complex exponentials</a:t>
            </a:r>
          </a:p>
        </p:txBody>
      </p:sp>
      <p:pic>
        <p:nvPicPr>
          <p:cNvPr id="11268" name="Picture 4" descr="TP_tmp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81125" y="1524000"/>
            <a:ext cx="5705475" cy="536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828800"/>
            <a:ext cx="5943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 rot="16200000">
            <a:off x="1189832" y="3839368"/>
            <a:ext cx="118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Imaginary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 rot="1898387">
            <a:off x="2362200" y="5486400"/>
            <a:ext cx="654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Real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 rot="-22983505">
            <a:off x="5257800" y="57912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{\rm sinc}(t) = \frac{\sin{2 \pi t}} {2 \pi t}$&#10;\end{document}&#10;"/>
  <p:tag name="EXTERNALNAME" val="TP_tmp"/>
  <p:tag name="BLEND" val="0"/>
  <p:tag name="TRANSPARENT" val="1"/>
  <p:tag name="RESOLUTION" val="600"/>
  <p:tag name="WORKAROUNDTRANSPARENCYBUG" val="0"/>
  <p:tag name="ALLOWFONTSUBSTITUTION" val="0"/>
  <p:tag name="BITMAPFORMAT" val="pngmono"/>
  <p:tag name="ORIGWIDTH" val="66"/>
  <p:tag name="PICTUREFILESIZE" val="13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delta[n] = \left\{&#10;\begin{array}{cc}&#10;n=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36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u[n] = \left\{&#10;\begin{array}{cc}&#10;n\geq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56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u(t) = \left\{&#10;\begin{array}{cc}&#10;t\geq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8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int_{-\infty}^{\infty} f(t) \delta(t) dt = f(0)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94"/>
  <p:tag name="PICTUREFILESIZE" val="485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delta(t) = \left\{&#10;\begin{array}{cc}&#10;n=0  &amp; \infty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5"/>
  <p:tag name="PICTUREFILESIZE" val="622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exp(i \omega t) = \cos{\omega t} + i \sin{\omega t}$&#10;\end{document}&#10;"/>
  <p:tag name="EXTERNALNAME" val="TP_tmp"/>
  <p:tag name="BLEND" val="0"/>
  <p:tag name="TRANSPARENT" val="1"/>
  <p:tag name="RESOLUTION" val="600"/>
  <p:tag name="WORKAROUNDTRANSPARENCYBUG" val="0"/>
  <p:tag name="ALLOWFONTSUBSTITUTION" val="0"/>
  <p:tag name="BITMAPFORMAT" val="pngmono"/>
  <p:tag name="ORIGWIDTH" val="117"/>
  <p:tag name="PICTUREFILESIZE" val="195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Special signals:</vt:lpstr>
      <vt:lpstr>Special signals: Complex exponentials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signals:</dc:title>
  <dc:creator>Alan Huang</dc:creator>
  <cp:lastModifiedBy>Alan Huang</cp:lastModifiedBy>
  <cp:revision>1</cp:revision>
  <dcterms:created xsi:type="dcterms:W3CDTF">2008-08-15T04:58:58Z</dcterms:created>
  <dcterms:modified xsi:type="dcterms:W3CDTF">2008-08-15T04:59:22Z</dcterms:modified>
</cp:coreProperties>
</file>