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4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473ED-2812-4B97-A70A-8471630F0537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96184-DC16-46DD-A4C3-DE8A5C7C5A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Properties of LTI systems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Commutative: </a:t>
            </a:r>
            <a:r>
              <a:rPr lang="en-US" sz="2400" i="1"/>
              <a:t>x[n]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h[n] = h[n]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x[n]</a:t>
            </a:r>
          </a:p>
          <a:p>
            <a:pPr>
              <a:buFontTx/>
              <a:buNone/>
            </a:pPr>
            <a:r>
              <a:rPr lang="en-US" sz="2400" i="1"/>
              <a:t>	</a:t>
            </a:r>
          </a:p>
          <a:p>
            <a:pPr lvl="1">
              <a:buFontTx/>
              <a:buNone/>
            </a:pPr>
            <a:endParaRPr lang="en-US" sz="2000"/>
          </a:p>
          <a:p>
            <a:r>
              <a:rPr lang="en-US" sz="2400"/>
              <a:t>Distributive:  </a:t>
            </a:r>
            <a:r>
              <a:rPr lang="en-US" sz="2400" i="1"/>
              <a:t>x[n]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(h</a:t>
            </a:r>
            <a:r>
              <a:rPr lang="en-US" sz="2400" i="1" baseline="-25000"/>
              <a:t>1</a:t>
            </a:r>
            <a:r>
              <a:rPr lang="en-US" sz="2400" i="1"/>
              <a:t>[n] + h</a:t>
            </a:r>
            <a:r>
              <a:rPr lang="en-US" sz="2400" i="1" baseline="-25000"/>
              <a:t>2</a:t>
            </a:r>
            <a:r>
              <a:rPr lang="en-US" sz="2400" i="1"/>
              <a:t>[n]) = x[n]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h</a:t>
            </a:r>
            <a:r>
              <a:rPr lang="en-US" sz="2400" i="1" baseline="-25000"/>
              <a:t>1</a:t>
            </a:r>
            <a:r>
              <a:rPr lang="en-US" sz="2400" i="1"/>
              <a:t>[n] + x[n]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h</a:t>
            </a:r>
            <a:r>
              <a:rPr lang="en-US" sz="2400" i="1" baseline="-25000"/>
              <a:t>2</a:t>
            </a:r>
            <a:r>
              <a:rPr lang="en-US" sz="2400" i="1"/>
              <a:t>[n]</a:t>
            </a:r>
            <a:r>
              <a:rPr lang="en-US" sz="2400"/>
              <a:t> 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Associative: </a:t>
            </a:r>
            <a:r>
              <a:rPr lang="en-US" sz="2400" i="1"/>
              <a:t>x[n]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(h</a:t>
            </a:r>
            <a:r>
              <a:rPr lang="en-US" sz="2400" i="1" baseline="-25000"/>
              <a:t>1</a:t>
            </a:r>
            <a:r>
              <a:rPr lang="en-US" sz="2400" i="1"/>
              <a:t>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h</a:t>
            </a:r>
            <a:r>
              <a:rPr lang="en-US" sz="2400" i="1" baseline="-25000"/>
              <a:t>2</a:t>
            </a:r>
            <a:r>
              <a:rPr lang="en-US" sz="2400" i="1"/>
              <a:t>[n]) = (x[n]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h</a:t>
            </a:r>
            <a:r>
              <a:rPr lang="en-US" sz="2400" i="1" baseline="-25000"/>
              <a:t>1</a:t>
            </a:r>
            <a:r>
              <a:rPr lang="en-US" sz="2400" i="1"/>
              <a:t>[n])</a:t>
            </a:r>
            <a:r>
              <a:rPr lang="en-US" sz="2400" i="1">
                <a:latin typeface="cmsy10" pitchFamily="34" charset="0"/>
              </a:rPr>
              <a:t>¤</a:t>
            </a:r>
            <a:r>
              <a:rPr lang="en-US" sz="2400" i="1"/>
              <a:t>h</a:t>
            </a:r>
            <a:r>
              <a:rPr lang="en-US" sz="2400" i="1" baseline="-25000"/>
              <a:t>2</a:t>
            </a:r>
            <a:r>
              <a:rPr lang="en-US" sz="2400" i="1"/>
              <a:t>[n]</a:t>
            </a:r>
            <a:r>
              <a:rPr lang="en-US" sz="2400"/>
              <a:t>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429000" y="5181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352800" y="5181600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h</a:t>
            </a:r>
            <a:r>
              <a:rPr lang="en-US" i="1" baseline="-25000"/>
              <a:t>1</a:t>
            </a:r>
            <a:r>
              <a:rPr lang="en-US" i="1"/>
              <a:t>[n]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343400" y="5181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267200" y="5181600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h</a:t>
            </a:r>
            <a:r>
              <a:rPr lang="en-US" i="1" baseline="-25000"/>
              <a:t>2</a:t>
            </a:r>
            <a:r>
              <a:rPr lang="en-US" i="1"/>
              <a:t>[n]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429000" y="5943600"/>
            <a:ext cx="14843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429000" y="5954713"/>
            <a:ext cx="135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h</a:t>
            </a:r>
            <a:r>
              <a:rPr lang="en-US" i="1" baseline="-25000"/>
              <a:t>1</a:t>
            </a:r>
            <a:r>
              <a:rPr lang="en-US" i="1"/>
              <a:t>[n] </a:t>
            </a:r>
            <a:r>
              <a:rPr lang="en-US" i="1">
                <a:latin typeface="cmsy10" pitchFamily="34" charset="0"/>
              </a:rPr>
              <a:t>¤</a:t>
            </a:r>
            <a:r>
              <a:rPr lang="en-US" i="1"/>
              <a:t> h</a:t>
            </a:r>
            <a:r>
              <a:rPr lang="en-US" i="1" baseline="-25000"/>
              <a:t>2</a:t>
            </a:r>
            <a:r>
              <a:rPr lang="en-US" i="1"/>
              <a:t>[n]</a:t>
            </a: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2971800" y="5410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29718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4876800" y="5410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48768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3962400" y="5410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438400" y="51816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x[n]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438400" y="5881688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x[n]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391150" y="51816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y[n]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5410200" y="58674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y[n]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86000" y="22860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2209800" y="22860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h[n]</a:t>
            </a: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1828800" y="251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2819400" y="2514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1295400" y="2286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x[n]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3276600" y="2286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y[n]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772150" y="22860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5695950" y="2286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x[n]</a:t>
            </a:r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5314950" y="251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6305550" y="2514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4781550" y="22860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h[n]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6762750" y="2286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y[n]</a:t>
            </a:r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1828800" y="33528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1752600" y="3352800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h</a:t>
            </a:r>
            <a:r>
              <a:rPr lang="en-US" i="1" baseline="-25000"/>
              <a:t>1</a:t>
            </a:r>
            <a:r>
              <a:rPr lang="en-US" i="1"/>
              <a:t>[n]</a:t>
            </a:r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>
            <a:off x="13716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1828800" y="41148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752600" y="4114800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h</a:t>
            </a:r>
            <a:r>
              <a:rPr lang="en-US" i="1" baseline="-25000"/>
              <a:t>2</a:t>
            </a:r>
            <a:r>
              <a:rPr lang="en-US" i="1"/>
              <a:t>[n]</a:t>
            </a:r>
          </a:p>
        </p:txBody>
      </p:sp>
      <p:sp>
        <p:nvSpPr>
          <p:cNvPr id="6182" name="Line 38"/>
          <p:cNvSpPr>
            <a:spLocks noChangeShapeType="1"/>
          </p:cNvSpPr>
          <p:nvPr/>
        </p:nvSpPr>
        <p:spPr bwMode="auto">
          <a:xfrm>
            <a:off x="1371600" y="4343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>
            <a:off x="1371600" y="3581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>
            <a:off x="11430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533400" y="37338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x[n]</a:t>
            </a:r>
          </a:p>
        </p:txBody>
      </p:sp>
      <p:sp>
        <p:nvSpPr>
          <p:cNvPr id="6186" name="Line 42"/>
          <p:cNvSpPr>
            <a:spLocks noChangeShapeType="1"/>
          </p:cNvSpPr>
          <p:nvPr/>
        </p:nvSpPr>
        <p:spPr bwMode="auto">
          <a:xfrm>
            <a:off x="23622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7" name="Line 43"/>
          <p:cNvSpPr>
            <a:spLocks noChangeShapeType="1"/>
          </p:cNvSpPr>
          <p:nvPr/>
        </p:nvSpPr>
        <p:spPr bwMode="auto">
          <a:xfrm>
            <a:off x="2362200" y="4343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28194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9" name="Line 45"/>
          <p:cNvSpPr>
            <a:spLocks noChangeShapeType="1"/>
          </p:cNvSpPr>
          <p:nvPr/>
        </p:nvSpPr>
        <p:spPr bwMode="auto">
          <a:xfrm flipV="1">
            <a:off x="28194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2667000" y="38862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2667000" y="3886200"/>
            <a:ext cx="317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+</a:t>
            </a:r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>
            <a:off x="2971800" y="4038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3505200" y="3810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y[n]</a:t>
            </a:r>
          </a:p>
        </p:txBody>
      </p:sp>
      <p:sp>
        <p:nvSpPr>
          <p:cNvPr id="6194" name="Rectangle 50"/>
          <p:cNvSpPr>
            <a:spLocks noChangeArrowheads="1"/>
          </p:cNvSpPr>
          <p:nvPr/>
        </p:nvSpPr>
        <p:spPr bwMode="auto">
          <a:xfrm>
            <a:off x="5943600" y="3798888"/>
            <a:ext cx="14843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5943600" y="3798888"/>
            <a:ext cx="1374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h</a:t>
            </a:r>
            <a:r>
              <a:rPr lang="en-US" i="1" baseline="-25000"/>
              <a:t>1</a:t>
            </a:r>
            <a:r>
              <a:rPr lang="en-US" i="1"/>
              <a:t>[n] + h</a:t>
            </a:r>
            <a:r>
              <a:rPr lang="en-US" i="1" baseline="-25000"/>
              <a:t>2</a:t>
            </a:r>
            <a:r>
              <a:rPr lang="en-US" i="1"/>
              <a:t>[n]</a:t>
            </a:r>
          </a:p>
        </p:txBody>
      </p:sp>
      <p:sp>
        <p:nvSpPr>
          <p:cNvPr id="6196" name="Line 52"/>
          <p:cNvSpPr>
            <a:spLocks noChangeShapeType="1"/>
          </p:cNvSpPr>
          <p:nvPr/>
        </p:nvSpPr>
        <p:spPr bwMode="auto">
          <a:xfrm>
            <a:off x="5486400" y="3951288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97" name="Line 53"/>
          <p:cNvSpPr>
            <a:spLocks noChangeShapeType="1"/>
          </p:cNvSpPr>
          <p:nvPr/>
        </p:nvSpPr>
        <p:spPr bwMode="auto">
          <a:xfrm>
            <a:off x="7391400" y="3951288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4953000" y="3736975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x[n]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7924800" y="3722688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y[n]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Properties of LTI systems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Properties of LTI systems</dc:title>
  <dc:creator>Alan Huang</dc:creator>
  <cp:lastModifiedBy>Alan Huang</cp:lastModifiedBy>
  <cp:revision>1</cp:revision>
  <dcterms:created xsi:type="dcterms:W3CDTF">2008-08-15T05:02:51Z</dcterms:created>
  <dcterms:modified xsi:type="dcterms:W3CDTF">2008-08-15T05:02:58Z</dcterms:modified>
</cp:coreProperties>
</file>